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420714-65C5-4088-8A04-BB0146BEAFC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5C9EE8-61D1-49F5-BD09-E717059C57A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>
                <a:solidFill>
                  <a:srgbClr val="002060"/>
                </a:solidFill>
              </a:rPr>
              <a:t>BANKING</a:t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>
                <a:solidFill>
                  <a:srgbClr val="002060"/>
                </a:solidFill>
              </a:rPr>
              <a:t> </a:t>
            </a:r>
            <a:br>
              <a:rPr lang="en-US" sz="4800" dirty="0" smtClean="0">
                <a:solidFill>
                  <a:srgbClr val="002060"/>
                </a:solidFill>
              </a:rPr>
            </a:b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5105400" cy="1752600"/>
          </a:xfrm>
        </p:spPr>
        <p:txBody>
          <a:bodyPr/>
          <a:lstStyle/>
          <a:p>
            <a:r>
              <a:rPr lang="en-US" dirty="0" smtClean="0"/>
              <a:t>DIVYA RAJ G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DEPT OF COMMERCE</a:t>
            </a:r>
            <a:endParaRPr lang="en-US" dirty="0"/>
          </a:p>
        </p:txBody>
      </p:sp>
      <p:pic>
        <p:nvPicPr>
          <p:cNvPr id="12289" name="Picture 1" descr="C:\Users\welcome\Desktop\bank-building_23-2147510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038600"/>
            <a:ext cx="3352800" cy="2286000"/>
          </a:xfrm>
          <a:prstGeom prst="rect">
            <a:avLst/>
          </a:prstGeom>
          <a:noFill/>
        </p:spPr>
      </p:pic>
      <p:pic>
        <p:nvPicPr>
          <p:cNvPr id="12290" name="Picture 2" descr="C:\Users\welcome\Desktop\banking-books-related-22312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5334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ist of commercial banks&#10;Public sector bank&#10;State Bank of India Punjab &amp; Sind Bank&#10;Dena Bank Bank of Maharashtra&#10;Allahab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mmon Banking Products Available:&#10;• Credit Card: Credit Card is “post paid” or “pay later”&#10;card that draws from a credi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Automatic Teller Machine: The ATM’s are used&#10;by banks for making the customers dealing easier.&#10;ATM card is a device th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• Electronic Funds Transfer (EFT):. The system called&#10;electronic fund transfer (EFT) automatically transfers&#10;money from 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305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 Mobile Banking: A new revolution in the&#10;realm of e-banking is the emergence of mobile&#10;banking. On-line banking is now m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839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 Internet Banking: Internet banking involves use of internet&#10;for delivery of banking products and services. Banking is 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king&#10;Banking Regulation Act of India, 1949 defines&#10;Banking as “accepting, for the purpose of lending or of&#10;investment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nking Structure in India&#10;• A well-regulated banking system is a key comfort for&#10;local and foreign stake-holders in any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ructure of Banks in Indi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road Classification of Banks in&#10;India&#10;1) The RBI: The RBI is the supreme monetary and banking authority&#10;in the country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382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) Co-operative Sector Banks:&#10; State Co-operative Banks&#10; Central Co-operative Banks&#10; Primary Agricultural Credit Socie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077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&#10;Commercial Banks&#10;• Commercial banks comprising public sector banks,&#10;foreign banks, and private sector banks represent&#10;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in function of commercial banks&#10;A ) Acceptance of deposits&#10;• Fixed deposit account&#10;• Saving bank account&#10;• Current acc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in function of commercial banks&#10;cont-&#10;C) Agency function&#10;• Collecting receipts&#10;• Making payments&#10;• Buy and sell securi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10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  BANKING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ss</cp:lastModifiedBy>
  <cp:revision>23</cp:revision>
  <dcterms:created xsi:type="dcterms:W3CDTF">2019-07-08T14:37:39Z</dcterms:created>
  <dcterms:modified xsi:type="dcterms:W3CDTF">2017-02-26T14:25:09Z</dcterms:modified>
</cp:coreProperties>
</file>